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89" r:id="rId2"/>
    <p:sldId id="288" r:id="rId3"/>
  </p:sldIdLst>
  <p:sldSz cx="7561263" cy="10693400"/>
  <p:notesSz cx="6858000" cy="9144000"/>
  <p:embeddedFontLst>
    <p:embeddedFont>
      <p:font typeface="Party Confetti" pitchFamily="2" charset="0"/>
      <p:regular r:id="rId4"/>
    </p:embeddedFont>
    <p:embeddedFont>
      <p:font typeface="Calibri" pitchFamily="34" charset="0"/>
      <p:regular r:id="rId5"/>
      <p:bold r:id="rId6"/>
      <p:italic r:id="rId7"/>
      <p:boldItalic r:id="rId8"/>
    </p:embeddedFont>
    <p:embeddedFont>
      <p:font typeface="coffee+tea demo" pitchFamily="2" charset="0"/>
      <p:regular r:id="rId9"/>
    </p:embeddedFont>
    <p:embeddedFont>
      <p:font typeface="metafors" pitchFamily="2" charset="0"/>
      <p:regular r:id="rId10"/>
    </p:embeddedFont>
    <p:embeddedFont>
      <p:font typeface="Skinny Me" pitchFamily="2" charset="0"/>
      <p:regular r:id="rId1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E83"/>
    <a:srgbClr val="DA9D95"/>
    <a:srgbClr val="6A8593"/>
    <a:srgbClr val="BBB76E"/>
    <a:srgbClr val="CEAB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9" autoAdjust="0"/>
  </p:normalViewPr>
  <p:slideViewPr>
    <p:cSldViewPr showGuides="1">
      <p:cViewPr>
        <p:scale>
          <a:sx n="66" d="100"/>
          <a:sy n="66" d="100"/>
        </p:scale>
        <p:origin x="-2213" y="662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73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462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198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35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585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164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123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703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89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54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5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D7A1C-5BA7-43DD-8647-3A62AE63E0B4}" type="datetimeFigureOut">
              <a:rPr lang="es-ES" smtClean="0"/>
              <a:t>23/10/2023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49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font.com/es/party-confetti.font" TargetMode="External"/><Relationship Id="rId2" Type="http://schemas.openxmlformats.org/officeDocument/2006/relationships/hyperlink" Target="https://www.dafont.com/es/metafors.fon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aulamininautas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296421"/>
              </p:ext>
            </p:extLst>
          </p:nvPr>
        </p:nvGraphicFramePr>
        <p:xfrm>
          <a:off x="36215" y="5346702"/>
          <a:ext cx="7488831" cy="5256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833"/>
                <a:gridCol w="1069833"/>
                <a:gridCol w="1069833"/>
                <a:gridCol w="1069833"/>
                <a:gridCol w="1069833"/>
                <a:gridCol w="1069833"/>
                <a:gridCol w="1069833"/>
              </a:tblGrid>
              <a:tr h="454272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LUNES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B7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MARTES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B7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MIÉRCOLES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B7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JUEVES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B7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VIERNES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B7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SÁBADO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B7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DOMINGO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B76E"/>
                    </a:solidFill>
                  </a:tcPr>
                </a:tc>
              </a:tr>
              <a:tr h="960462"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7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12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22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30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41" y="5850756"/>
            <a:ext cx="827881" cy="827881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104667" y="4403045"/>
            <a:ext cx="335861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5800" dirty="0" smtClean="0">
                <a:solidFill>
                  <a:srgbClr val="CEAB88"/>
                </a:solidFill>
                <a:latin typeface="Party Confetti" pitchFamily="2" charset="0"/>
              </a:rPr>
              <a:t>noviembre</a:t>
            </a:r>
            <a:endParaRPr lang="es-ES" sz="5800" dirty="0">
              <a:solidFill>
                <a:srgbClr val="CEAB88"/>
              </a:solidFill>
              <a:latin typeface="Party Confetti" pitchFamily="2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426" y="90116"/>
            <a:ext cx="4589883" cy="45898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8 CuadroTexto"/>
          <p:cNvSpPr txBox="1"/>
          <p:nvPr/>
        </p:nvSpPr>
        <p:spPr>
          <a:xfrm>
            <a:off x="2052439" y="6498827"/>
            <a:ext cx="131592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50" dirty="0" smtClean="0">
                <a:solidFill>
                  <a:srgbClr val="6A8593"/>
                </a:solidFill>
                <a:latin typeface="metafors" pitchFamily="2" charset="0"/>
              </a:rPr>
              <a:t>Día de Todos los Santos</a:t>
            </a:r>
            <a:endParaRPr lang="es-ES" sz="1150" dirty="0">
              <a:solidFill>
                <a:srgbClr val="6A8593"/>
              </a:solidFill>
              <a:latin typeface="metafors" pitchFamily="2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-87218" y="9390181"/>
            <a:ext cx="1275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rgbClr val="6A8593"/>
                </a:solidFill>
                <a:latin typeface="metafors" pitchFamily="2" charset="0"/>
              </a:rPr>
              <a:t>Día Universal del niño</a:t>
            </a:r>
            <a:endParaRPr lang="es-ES" sz="1200" dirty="0">
              <a:solidFill>
                <a:srgbClr val="6A8593"/>
              </a:solidFill>
              <a:latin typeface="metafor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77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8465" y="30487"/>
            <a:ext cx="73245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C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A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L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E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N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D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A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R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I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O</a:t>
            </a:r>
            <a:endParaRPr lang="es-ES" sz="8800" b="1" u="wavyHeavy" dirty="0">
              <a:solidFill>
                <a:srgbClr val="DA9D95"/>
              </a:solidFill>
              <a:uFill>
                <a:solidFill>
                  <a:srgbClr val="00B0F0"/>
                </a:solidFill>
              </a:uFill>
              <a:latin typeface="metafors" pitchFamily="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8464" y="1331659"/>
            <a:ext cx="7324575" cy="1027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1200"/>
              </a:spcAft>
            </a:pPr>
            <a:r>
              <a:rPr lang="es-ES" sz="4800" dirty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</a:rPr>
              <a:t>¡Hola! </a:t>
            </a:r>
            <a:endParaRPr lang="es-ES" dirty="0">
              <a:solidFill>
                <a:srgbClr val="DA9D95"/>
              </a:solidFill>
              <a:latin typeface="Party Confetti" pitchFamily="2" charset="0"/>
            </a:endParaRPr>
          </a:p>
          <a:p>
            <a:pPr lvl="0"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</a:rPr>
              <a:t>Gracias por descargarme, espero que te guste mucho y te sea muy útil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En este PowerPoint vas a encontrar el calendario de este mes para que puedas editarlo insertando la foto que desees.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Para ello solo debes sustituir la imagen que ya hay por la tuya.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Si tienes problemas con las fuentes que he usado puedes descargarlas desde estos enlaces e instalarlas en tu ordenador.</a:t>
            </a: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  <a:hlinkClick r:id="rId2"/>
              </a:rPr>
              <a:t>https://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2"/>
              </a:rPr>
              <a:t>www.dafont.com/es/metafors.font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  <a:hlinkClick r:id="rId3"/>
              </a:rPr>
              <a:t>https://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3"/>
              </a:rPr>
              <a:t>www.dafont.com/es/party-confetti.font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lvl="0"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Para </a:t>
            </a:r>
            <a:r>
              <a:rPr lang="es-ES" sz="2800" dirty="0">
                <a:solidFill>
                  <a:srgbClr val="6A8593"/>
                </a:solidFill>
                <a:latin typeface="metafors" pitchFamily="2" charset="0"/>
              </a:rPr>
              <a:t>cualquier pregunta no  dudes en contactar con mi creadora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escribiendo a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4"/>
              </a:rPr>
              <a:t>aulamininautas@gmail.com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lvl="0" algn="just">
              <a:spcAft>
                <a:spcPts val="1800"/>
              </a:spcAft>
            </a:pPr>
            <a:endParaRPr lang="es-ES" sz="2800" dirty="0">
              <a:solidFill>
                <a:srgbClr val="6A8593"/>
              </a:solidFill>
              <a:latin typeface="metafors" pitchFamily="2" charset="0"/>
            </a:endParaRP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16CA88"/>
                </a:solidFill>
                <a:latin typeface="Skinny Me" pitchFamily="2" charset="0"/>
              </a:rPr>
              <a:t>Queda totalmente prohibida la venta, distribución y comercialización de este producto.</a:t>
            </a:r>
          </a:p>
          <a:p>
            <a:pPr lvl="0" algn="just">
              <a:spcAft>
                <a:spcPts val="1800"/>
              </a:spcAft>
            </a:pPr>
            <a:endParaRPr lang="es-ES" sz="2800" dirty="0">
              <a:solidFill>
                <a:srgbClr val="6A8593"/>
              </a:solidFill>
              <a:latin typeface="metafors" pitchFamily="2" charset="0"/>
            </a:endParaRPr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799494" y="9844446"/>
            <a:ext cx="2797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es-ES" sz="4800" dirty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</a:rPr>
              <a:t>GRACIAS </a:t>
            </a:r>
            <a:r>
              <a:rPr lang="es-ES" sz="4800" dirty="0" smtClean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  <a:sym typeface="Wingdings" pitchFamily="2" charset="2"/>
              </a:rPr>
              <a:t></a:t>
            </a:r>
            <a:endParaRPr lang="es-ES" sz="4000" dirty="0">
              <a:solidFill>
                <a:srgbClr val="DA9D95"/>
              </a:solidFill>
              <a:latin typeface="Party Confetti" pitchFamily="2" charset="0"/>
              <a:ea typeface="coffee+tea dem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3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155</Words>
  <Application>Microsoft Office PowerPoint</Application>
  <PresentationFormat>Personalizado</PresentationFormat>
  <Paragraphs>52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Party Confetti</vt:lpstr>
      <vt:lpstr>Calibri</vt:lpstr>
      <vt:lpstr>coffee+tea demo</vt:lpstr>
      <vt:lpstr>metafors</vt:lpstr>
      <vt:lpstr>Skinny Me</vt:lpstr>
      <vt:lpstr>Wingdings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Mónica</dc:creator>
  <cp:lastModifiedBy>Mónica</cp:lastModifiedBy>
  <cp:revision>33</cp:revision>
  <dcterms:created xsi:type="dcterms:W3CDTF">2023-09-05T14:49:30Z</dcterms:created>
  <dcterms:modified xsi:type="dcterms:W3CDTF">2023-10-23T15:18:41Z</dcterms:modified>
</cp:coreProperties>
</file>