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87" r:id="rId2"/>
    <p:sldId id="288" r:id="rId3"/>
  </p:sldIdLst>
  <p:sldSz cx="7561263" cy="10693400"/>
  <p:notesSz cx="6858000" cy="9144000"/>
  <p:embeddedFontLst>
    <p:embeddedFont>
      <p:font typeface="Skinny Me" pitchFamily="2" charset="0"/>
      <p:regular r:id="rId4"/>
    </p:embeddedFont>
    <p:embeddedFont>
      <p:font typeface="Party Confetti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  <p:embeddedFont>
      <p:font typeface="metafors" pitchFamily="2" charset="0"/>
      <p:regular r:id="rId10"/>
    </p:embeddedFont>
    <p:embeddedFont>
      <p:font typeface="coffee+tea demo" pitchFamily="2" charset="0"/>
      <p:regular r:id="rId11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9D95"/>
    <a:srgbClr val="6A8593"/>
    <a:srgbClr val="BBB76E"/>
    <a:srgbClr val="ECCE83"/>
    <a:srgbClr val="CEAB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59" autoAdjust="0"/>
  </p:normalViewPr>
  <p:slideViewPr>
    <p:cSldViewPr showGuides="1">
      <p:cViewPr>
        <p:scale>
          <a:sx n="66" d="100"/>
          <a:sy n="66" d="100"/>
        </p:scale>
        <p:origin x="-2213" y="926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13/09/2023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3731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13/09/2023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4627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534133" y="668338"/>
            <a:ext cx="1405923" cy="142256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12427" y="668338"/>
            <a:ext cx="4095684" cy="142256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13/09/2023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1983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13/09/2023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2359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13/09/2023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5856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12428" y="3891210"/>
            <a:ext cx="275014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188595" y="3891210"/>
            <a:ext cx="2751460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13/09/2023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1645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13/09/2023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7123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13/09/2023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7035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13/09/2023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2890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13/09/2023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7543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7A1C-5BA7-43DD-8647-3A62AE63E0B4}" type="datetimeFigureOut">
              <a:rPr lang="es-ES" smtClean="0"/>
              <a:t>13/09/2023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552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D7A1C-5BA7-43DD-8647-3A62AE63E0B4}" type="datetimeFigureOut">
              <a:rPr lang="es-ES" smtClean="0"/>
              <a:t>13/09/2023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CC115-83D4-410F-B223-BC034E741D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0494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font.com/es/party-confetti.font" TargetMode="External"/><Relationship Id="rId2" Type="http://schemas.openxmlformats.org/officeDocument/2006/relationships/hyperlink" Target="https://www.dafont.com/es/metafors.font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aulamininautas@gmail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896416"/>
              </p:ext>
            </p:extLst>
          </p:nvPr>
        </p:nvGraphicFramePr>
        <p:xfrm>
          <a:off x="36215" y="5346702"/>
          <a:ext cx="7488831" cy="5256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833"/>
                <a:gridCol w="1069833"/>
                <a:gridCol w="1069833"/>
                <a:gridCol w="1069833"/>
                <a:gridCol w="1069833"/>
                <a:gridCol w="1069833"/>
                <a:gridCol w="1069833"/>
              </a:tblGrid>
              <a:tr h="454272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LUNES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A9D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A9D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9D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MARTES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A9D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9D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MIÉRCOLES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A9D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9D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JUEVES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A9D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9D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VIERNES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A9D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9D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SÁBADO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A9D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9D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chemeClr val="bg1"/>
                          </a:solidFill>
                          <a:latin typeface="metafors" pitchFamily="2" charset="0"/>
                        </a:rPr>
                        <a:t>DOMINGO</a:t>
                      </a:r>
                      <a:endParaRPr lang="es-ES" sz="2000" dirty="0">
                        <a:solidFill>
                          <a:schemeClr val="bg1"/>
                        </a:solidFill>
                        <a:latin typeface="metafors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A9D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A9D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9D95"/>
                    </a:solidFill>
                  </a:tcPr>
                </a:tc>
              </a:tr>
              <a:tr h="960462">
                <a:tc>
                  <a:txBody>
                    <a:bodyPr/>
                    <a:lstStyle/>
                    <a:p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A9D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A9D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A9D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A9D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A9D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A9D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00"/>
                          </a:solidFill>
                          <a:latin typeface="metafors" pitchFamily="2" charset="0"/>
                        </a:rPr>
                        <a:t>3</a:t>
                      </a:r>
                      <a:endParaRPr lang="es-ES" sz="1400" dirty="0">
                        <a:solidFill>
                          <a:srgbClr val="FF0000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A9D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0462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4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5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6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7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8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9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00"/>
                          </a:solidFill>
                          <a:latin typeface="metafors" pitchFamily="2" charset="0"/>
                        </a:rPr>
                        <a:t>10</a:t>
                      </a:r>
                      <a:endParaRPr lang="es-ES" sz="1400" dirty="0">
                        <a:solidFill>
                          <a:srgbClr val="FF0000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0462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11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12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13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14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15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16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00"/>
                          </a:solidFill>
                          <a:latin typeface="metafors" pitchFamily="2" charset="0"/>
                        </a:rPr>
                        <a:t>17</a:t>
                      </a:r>
                      <a:endParaRPr lang="es-ES" sz="1400" dirty="0">
                        <a:solidFill>
                          <a:srgbClr val="FF0000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0462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18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19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20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21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22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23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00"/>
                          </a:solidFill>
                          <a:latin typeface="metafors" pitchFamily="2" charset="0"/>
                        </a:rPr>
                        <a:t>24</a:t>
                      </a:r>
                      <a:endParaRPr lang="es-ES" sz="1400" dirty="0">
                        <a:solidFill>
                          <a:srgbClr val="FF0000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0462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25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26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27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28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29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6A8593"/>
                          </a:solidFill>
                          <a:latin typeface="metafors" pitchFamily="2" charset="0"/>
                        </a:rPr>
                        <a:t>30</a:t>
                      </a:r>
                      <a:endParaRPr lang="es-ES" sz="1400" dirty="0">
                        <a:solidFill>
                          <a:srgbClr val="6A8593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00"/>
                          </a:solidFill>
                          <a:latin typeface="metafors" pitchFamily="2" charset="0"/>
                        </a:rPr>
                        <a:t>1</a:t>
                      </a:r>
                      <a:endParaRPr lang="es-ES" sz="1400" dirty="0">
                        <a:solidFill>
                          <a:srgbClr val="FF0000"/>
                        </a:solidFill>
                        <a:latin typeface="metafors" pitchFamily="2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A85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5400654" y="9379148"/>
            <a:ext cx="1044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rgbClr val="6A8593"/>
                </a:solidFill>
                <a:latin typeface="metafors" pitchFamily="2" charset="0"/>
              </a:rPr>
              <a:t>Entrada del otoño</a:t>
            </a:r>
            <a:endParaRPr lang="es-ES" sz="1200" dirty="0">
              <a:solidFill>
                <a:srgbClr val="6A8593"/>
              </a:solidFill>
              <a:latin typeface="metafors" pitchFamily="2" charset="0"/>
            </a:endParaRPr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22" y="5850756"/>
            <a:ext cx="827881" cy="827881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426" y="90116"/>
            <a:ext cx="4589883" cy="45898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CuadroTexto"/>
          <p:cNvSpPr txBox="1"/>
          <p:nvPr/>
        </p:nvSpPr>
        <p:spPr>
          <a:xfrm>
            <a:off x="1980431" y="4403045"/>
            <a:ext cx="36070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5800" dirty="0" smtClean="0">
                <a:solidFill>
                  <a:srgbClr val="CEAB88"/>
                </a:solidFill>
                <a:latin typeface="Party Confetti" pitchFamily="2" charset="0"/>
              </a:rPr>
              <a:t>SEPTIEMBRE</a:t>
            </a:r>
            <a:endParaRPr lang="es-ES" sz="5800" dirty="0">
              <a:solidFill>
                <a:srgbClr val="CEAB88"/>
              </a:solidFill>
              <a:latin typeface="Party Confett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11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8465" y="30487"/>
            <a:ext cx="73245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800" b="1" u="wavyHeavy" dirty="0" smtClean="0">
                <a:solidFill>
                  <a:srgbClr val="DA9D95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C</a:t>
            </a:r>
            <a:r>
              <a:rPr lang="es-ES" sz="8800" b="1" u="wavyHeavy" dirty="0" smtClean="0">
                <a:solidFill>
                  <a:srgbClr val="BBB76E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A</a:t>
            </a:r>
            <a:r>
              <a:rPr lang="es-ES" sz="8800" b="1" u="wavyHeavy" dirty="0" smtClean="0">
                <a:solidFill>
                  <a:srgbClr val="ECCE83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L</a:t>
            </a:r>
            <a:r>
              <a:rPr lang="es-ES" sz="8800" b="1" u="wavyHeavy" dirty="0" smtClean="0">
                <a:solidFill>
                  <a:srgbClr val="DA9D95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E</a:t>
            </a:r>
            <a:r>
              <a:rPr lang="es-ES" sz="8800" b="1" u="wavyHeavy" dirty="0" smtClean="0">
                <a:solidFill>
                  <a:srgbClr val="BBB76E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N</a:t>
            </a:r>
            <a:r>
              <a:rPr lang="es-ES" sz="8800" b="1" u="wavyHeavy" dirty="0" smtClean="0">
                <a:solidFill>
                  <a:srgbClr val="ECCE83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D</a:t>
            </a:r>
            <a:r>
              <a:rPr lang="es-ES" sz="8800" b="1" u="wavyHeavy" dirty="0" smtClean="0">
                <a:solidFill>
                  <a:srgbClr val="DA9D95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A</a:t>
            </a:r>
            <a:r>
              <a:rPr lang="es-ES" sz="8800" b="1" u="wavyHeavy" dirty="0" smtClean="0">
                <a:solidFill>
                  <a:srgbClr val="BBB76E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R</a:t>
            </a:r>
            <a:r>
              <a:rPr lang="es-ES" sz="8800" b="1" u="wavyHeavy" dirty="0" smtClean="0">
                <a:solidFill>
                  <a:srgbClr val="ECCE83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I</a:t>
            </a:r>
            <a:r>
              <a:rPr lang="es-ES" sz="8800" b="1" u="wavyHeavy" dirty="0" smtClean="0">
                <a:solidFill>
                  <a:srgbClr val="DA9D95"/>
                </a:solidFill>
                <a:uFill>
                  <a:solidFill>
                    <a:srgbClr val="00B0F0"/>
                  </a:solidFill>
                </a:uFill>
                <a:latin typeface="metafors" pitchFamily="2" charset="0"/>
              </a:rPr>
              <a:t>O</a:t>
            </a:r>
            <a:endParaRPr lang="es-ES" sz="8800" b="1" u="wavyHeavy" dirty="0">
              <a:solidFill>
                <a:srgbClr val="DA9D95"/>
              </a:solidFill>
              <a:uFill>
                <a:solidFill>
                  <a:srgbClr val="00B0F0"/>
                </a:solidFill>
              </a:uFill>
              <a:latin typeface="metafors" pitchFamily="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28464" y="1331659"/>
            <a:ext cx="7324575" cy="10279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Aft>
                <a:spcPts val="1200"/>
              </a:spcAft>
            </a:pPr>
            <a:r>
              <a:rPr lang="es-ES" sz="4800" dirty="0">
                <a:solidFill>
                  <a:srgbClr val="DA9D95"/>
                </a:solidFill>
                <a:latin typeface="Party Confetti" pitchFamily="2" charset="0"/>
                <a:ea typeface="coffee+tea demo" pitchFamily="2" charset="0"/>
              </a:rPr>
              <a:t>¡Hola! </a:t>
            </a:r>
            <a:endParaRPr lang="es-ES" dirty="0">
              <a:solidFill>
                <a:srgbClr val="DA9D95"/>
              </a:solidFill>
              <a:latin typeface="Party Confetti" pitchFamily="2" charset="0"/>
            </a:endParaRPr>
          </a:p>
          <a:p>
            <a:pPr lvl="0" algn="just">
              <a:spcAft>
                <a:spcPts val="1800"/>
              </a:spcAft>
            </a:pPr>
            <a:r>
              <a:rPr lang="es-ES" sz="2800" dirty="0">
                <a:solidFill>
                  <a:srgbClr val="6A8593"/>
                </a:solidFill>
                <a:latin typeface="metafors" pitchFamily="2" charset="0"/>
              </a:rPr>
              <a:t>Gracias por descargarme, espero que te guste mucho y te sea muy útil</a:t>
            </a: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En este </a:t>
            </a: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PowerPoint </a:t>
            </a: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vas a encontrar </a:t>
            </a: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el calendario de este mes para que puedas editarlo insertando la foto que desees.</a:t>
            </a:r>
            <a:endParaRPr lang="es-ES" sz="2800" dirty="0" smtClean="0">
              <a:solidFill>
                <a:srgbClr val="6A8593"/>
              </a:solidFill>
              <a:latin typeface="metafors" pitchFamily="2" charset="0"/>
            </a:endParaRPr>
          </a:p>
          <a:p>
            <a:pPr algn="just">
              <a:spcAft>
                <a:spcPts val="1800"/>
              </a:spcAft>
            </a:pP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Para ello solo debes </a:t>
            </a: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sustituir la imagen que ya hay por la tuya.</a:t>
            </a:r>
          </a:p>
          <a:p>
            <a:pPr algn="just">
              <a:spcAft>
                <a:spcPts val="1800"/>
              </a:spcAft>
            </a:pP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Si tienes problemas con las fuentes que he usado puedes descargarlas desde estos enlaces e instalarlas en tu ordenador.</a:t>
            </a:r>
          </a:p>
          <a:p>
            <a:pPr algn="just">
              <a:spcAft>
                <a:spcPts val="1800"/>
              </a:spcAft>
            </a:pPr>
            <a:r>
              <a:rPr lang="es-ES" sz="2800" dirty="0">
                <a:solidFill>
                  <a:srgbClr val="6A8593"/>
                </a:solidFill>
                <a:latin typeface="metafors" pitchFamily="2" charset="0"/>
                <a:hlinkClick r:id="rId2"/>
              </a:rPr>
              <a:t>https://</a:t>
            </a: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  <a:hlinkClick r:id="rId2"/>
              </a:rPr>
              <a:t>www.dafont.com/es/metafors.font</a:t>
            </a:r>
            <a:endParaRPr lang="es-ES" sz="2800" dirty="0" smtClean="0">
              <a:solidFill>
                <a:srgbClr val="6A8593"/>
              </a:solidFill>
              <a:latin typeface="metafors" pitchFamily="2" charset="0"/>
            </a:endParaRPr>
          </a:p>
          <a:p>
            <a:pPr algn="just">
              <a:spcAft>
                <a:spcPts val="1800"/>
              </a:spcAft>
            </a:pPr>
            <a:r>
              <a:rPr lang="es-ES" sz="2800" dirty="0">
                <a:solidFill>
                  <a:srgbClr val="6A8593"/>
                </a:solidFill>
                <a:latin typeface="metafors" pitchFamily="2" charset="0"/>
                <a:hlinkClick r:id="rId3"/>
              </a:rPr>
              <a:t>https://</a:t>
            </a: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  <a:hlinkClick r:id="rId3"/>
              </a:rPr>
              <a:t>www.dafont.com/es/party-confetti.font</a:t>
            </a:r>
            <a:endParaRPr lang="es-ES" sz="2800" dirty="0" smtClean="0">
              <a:solidFill>
                <a:srgbClr val="6A8593"/>
              </a:solidFill>
              <a:latin typeface="metafors" pitchFamily="2" charset="0"/>
            </a:endParaRPr>
          </a:p>
          <a:p>
            <a:pPr lvl="0" algn="just">
              <a:spcAft>
                <a:spcPts val="1800"/>
              </a:spcAft>
            </a:pP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Para </a:t>
            </a:r>
            <a:r>
              <a:rPr lang="es-ES" sz="2800" dirty="0">
                <a:solidFill>
                  <a:srgbClr val="6A8593"/>
                </a:solidFill>
                <a:latin typeface="metafors" pitchFamily="2" charset="0"/>
              </a:rPr>
              <a:t>cualquier pregunta no  dudes en contactar con mi creadora </a:t>
            </a: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</a:rPr>
              <a:t>escribiendo a </a:t>
            </a:r>
            <a:r>
              <a:rPr lang="es-ES" sz="2800" dirty="0" smtClean="0">
                <a:solidFill>
                  <a:srgbClr val="6A8593"/>
                </a:solidFill>
                <a:latin typeface="metafors" pitchFamily="2" charset="0"/>
                <a:hlinkClick r:id="rId4"/>
              </a:rPr>
              <a:t>aulamininautas@gmail.com</a:t>
            </a:r>
            <a:endParaRPr lang="es-ES" sz="2800" dirty="0" smtClean="0">
              <a:solidFill>
                <a:srgbClr val="6A8593"/>
              </a:solidFill>
              <a:latin typeface="metafors" pitchFamily="2" charset="0"/>
            </a:endParaRPr>
          </a:p>
          <a:p>
            <a:pPr lvl="0" algn="just">
              <a:spcAft>
                <a:spcPts val="1800"/>
              </a:spcAft>
            </a:pPr>
            <a:endParaRPr lang="es-ES" sz="2800" dirty="0">
              <a:solidFill>
                <a:srgbClr val="6A8593"/>
              </a:solidFill>
              <a:latin typeface="metafors" pitchFamily="2" charset="0"/>
            </a:endParaRPr>
          </a:p>
          <a:p>
            <a:pPr algn="just">
              <a:spcAft>
                <a:spcPts val="1800"/>
              </a:spcAft>
            </a:pPr>
            <a:r>
              <a:rPr lang="es-ES" sz="2800" dirty="0">
                <a:solidFill>
                  <a:srgbClr val="16CA88"/>
                </a:solidFill>
                <a:latin typeface="Skinny Me" pitchFamily="2" charset="0"/>
              </a:rPr>
              <a:t>Queda totalmente prohibida la venta, distribución y comercialización de este producto.</a:t>
            </a:r>
          </a:p>
          <a:p>
            <a:pPr lvl="0" algn="just">
              <a:spcAft>
                <a:spcPts val="1800"/>
              </a:spcAft>
            </a:pPr>
            <a:endParaRPr lang="es-ES" sz="2800" dirty="0">
              <a:solidFill>
                <a:srgbClr val="6A8593"/>
              </a:solidFill>
              <a:latin typeface="metafors" pitchFamily="2" charset="0"/>
            </a:endParaRPr>
          </a:p>
          <a:p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4799494" y="9844446"/>
            <a:ext cx="27975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"/>
            <a:r>
              <a:rPr lang="es-ES" sz="4800" dirty="0">
                <a:solidFill>
                  <a:srgbClr val="DA9D95"/>
                </a:solidFill>
                <a:latin typeface="Party Confetti" pitchFamily="2" charset="0"/>
                <a:ea typeface="coffee+tea demo" pitchFamily="2" charset="0"/>
              </a:rPr>
              <a:t>GRACIAS </a:t>
            </a:r>
            <a:r>
              <a:rPr lang="es-ES" sz="4800" dirty="0" smtClean="0">
                <a:solidFill>
                  <a:srgbClr val="DA9D95"/>
                </a:solidFill>
                <a:latin typeface="Party Confetti" pitchFamily="2" charset="0"/>
                <a:ea typeface="coffee+tea demo" pitchFamily="2" charset="0"/>
                <a:sym typeface="Wingdings" pitchFamily="2" charset="2"/>
              </a:rPr>
              <a:t></a:t>
            </a:r>
            <a:endParaRPr lang="es-ES" sz="4000" dirty="0">
              <a:solidFill>
                <a:srgbClr val="DA9D95"/>
              </a:solidFill>
              <a:latin typeface="Party Confetti" pitchFamily="2" charset="0"/>
              <a:ea typeface="coffee+tea dem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39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1601</TotalTime>
  <Words>150</Words>
  <Application>Microsoft Office PowerPoint</Application>
  <PresentationFormat>Personalizado</PresentationFormat>
  <Paragraphs>52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10" baseType="lpstr">
      <vt:lpstr>Arial</vt:lpstr>
      <vt:lpstr>Skinny Me</vt:lpstr>
      <vt:lpstr>Wingdings</vt:lpstr>
      <vt:lpstr>Party Confetti</vt:lpstr>
      <vt:lpstr>Calibri</vt:lpstr>
      <vt:lpstr>metafors</vt:lpstr>
      <vt:lpstr>coffee+tea demo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Mónica</dc:creator>
  <cp:lastModifiedBy>Mónica</cp:lastModifiedBy>
  <cp:revision>27</cp:revision>
  <dcterms:created xsi:type="dcterms:W3CDTF">2023-09-05T14:49:30Z</dcterms:created>
  <dcterms:modified xsi:type="dcterms:W3CDTF">2023-09-13T15:30:51Z</dcterms:modified>
</cp:coreProperties>
</file>